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3FDAD-0310-4AD5-97C4-EE87355C424B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8553-9707-475B-A64B-CBF3A1658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F:\Luk (Data)\Desktop\Documents\Documents Montreal\Focolare e zona Canada\Montreal zone\eventi\000archivio\20180216 soiree echange\soirées-échanges1-2018-fé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57375" y="-4786313"/>
            <a:ext cx="12858750" cy="16430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:\Luk (Data)\Desktop\Documents\privato\Foto e ppt e film\Foto\foto 2018\2017 11- Focolari NDA 0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6598" y="1600200"/>
            <a:ext cx="595080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:\Luk (Data)\Desktop\Documents\privato\Foto e ppt e film\Foto\foto 2018\Retraite Rel 03.03.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6964" y="1600200"/>
            <a:ext cx="80500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F:\Luk (Data)\Desktop\CH per 7 luglio\chocolat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19458"/>
            <a:ext cx="152400" cy="85859"/>
          </a:xfrm>
          <a:prstGeom prst="rect">
            <a:avLst/>
          </a:prstGeom>
          <a:noFill/>
        </p:spPr>
      </p:pic>
      <p:pic>
        <p:nvPicPr>
          <p:cNvPr id="1028" name="Picture 4" descr="F:\Luk (Data)\Desktop\CH per 7 luglio\chocolat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327885" cy="4691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</a:t>
            </a:r>
            <a:r>
              <a:rPr lang="fr-FR" sz="6600" dirty="0" smtClean="0"/>
              <a:t>Info:</a:t>
            </a:r>
          </a:p>
          <a:p>
            <a:pPr>
              <a:buNone/>
            </a:pPr>
            <a:r>
              <a:rPr lang="fr-FR" dirty="0" smtClean="0"/>
              <a:t>               </a:t>
            </a:r>
            <a:r>
              <a:rPr lang="fr-FR" sz="5400" dirty="0" smtClean="0"/>
              <a:t>montreal@focolare.ca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 Magnus</dc:creator>
  <cp:lastModifiedBy>Luk Magnus</cp:lastModifiedBy>
  <cp:revision>3</cp:revision>
  <dcterms:created xsi:type="dcterms:W3CDTF">2018-06-26T23:45:41Z</dcterms:created>
  <dcterms:modified xsi:type="dcterms:W3CDTF">2018-06-28T02:02:38Z</dcterms:modified>
</cp:coreProperties>
</file>